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8"/>
  </p:notesMasterIdLst>
  <p:sldIdLst>
    <p:sldId id="257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33" d="100"/>
          <a:sy n="33" d="100"/>
        </p:scale>
        <p:origin x="-3780" y="-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8D95-9216-4482-9109-27DFC7EF7BA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D899-3B8F-4938-95CF-CB544182C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6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D899-3B8F-4938-95CF-CB544182CE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D899-3B8F-4938-95CF-CB544182CE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D899-3B8F-4938-95CF-CB544182CE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D899-3B8F-4938-95CF-CB544182CE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D899-3B8F-4938-95CF-CB544182CE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5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5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387"/>
            <a:ext cx="9144000" cy="8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61" y="225480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smtClean="0">
                <a:solidFill>
                  <a:schemeClr val="bg1"/>
                </a:solidFill>
                <a:latin typeface="Trebuchet MS" pitchFamily="34" charset="0"/>
              </a:rPr>
              <a:t>Daniel </a:t>
            </a:r>
            <a:r>
              <a:rPr lang="fr-FR" sz="4200" b="1" dirty="0" err="1" smtClean="0">
                <a:solidFill>
                  <a:schemeClr val="bg1"/>
                </a:solidFill>
                <a:latin typeface="Trebuchet MS" pitchFamily="34" charset="0"/>
              </a:rPr>
              <a:t>Dupouet</a:t>
            </a:r>
            <a:endParaRPr lang="fr-FR" sz="4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Trebuchet MS" pitchFamily="34" charset="0"/>
              </a:rPr>
              <a:t>Carnavalier</a:t>
            </a:r>
            <a:r>
              <a:rPr lang="fr-FR" sz="2400" dirty="0" smtClean="0">
                <a:solidFill>
                  <a:schemeClr val="bg1"/>
                </a:solidFill>
                <a:latin typeface="Trebuchet MS" pitchFamily="34" charset="0"/>
              </a:rPr>
              <a:t> – Créateur de « grosses têtes »</a:t>
            </a:r>
            <a:endParaRPr lang="fr-FR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8-Actions\Année 2014\F14 015 Université populaire\2013-2014 La fête\(5) Séance sur les carnavals\Photos Carnaval\Sélection pour powerpoint\Char Jean Gabin\IMG_059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5" y="-1611559"/>
            <a:ext cx="6001635" cy="80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147" name="Picture 3" descr="Z:\08-Actions\Année 2014\F14 015 Université populaire\2013-2014 La fête\(5) Séance sur les carnavals\Photos Carnaval\Sélection pour powerpoint\Char Jean Gabin\IMG_800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6" y="369332"/>
            <a:ext cx="3729094" cy="55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 descr="Z:\08-Actions\Année 2014\F14 015 Université populaire\2013-2014 La fête\(5) Séance sur les carnavals\Photos Carnaval\Sélection pour powerpoint\Char Tim Burton\IMG_793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08720"/>
            <a:ext cx="6755012" cy="45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08-Actions\Année 2014\F14 015 Université populaire\2013-2014 La fête\(5) Séance sur les carnavals\Photos Carnaval\Sélection pour powerpoint\Char Tim Burton\carnaval 2014 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4" y="908720"/>
            <a:ext cx="3377506" cy="45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1" name="Picture 3" descr="Z:\08-Actions\Année 2014\F14 015 Université populaire\2013-2014 La fête\(5) Séance sur les carnavals\Photos Carnaval\Sélection pour powerpoint\Char Tim Burton\IMG_0617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62" y="620688"/>
            <a:ext cx="6736438" cy="50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08-Actions\Année 2014\F14 015 Université populaire\2013-2014 La fête\(5) Séance sur les carnavals\Photos Carnaval\Sélection pour powerpoint\Char Tim Burton\Char Tim Burton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6" y="620688"/>
            <a:ext cx="3368220" cy="50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5" name="Picture 3" descr="Z:\08-Actions\Année 2014\F14 015 Université populaire\2013-2014 La fête\(5) Séance sur les carnavals\Photos Carnaval\Sélection pour powerpoint\Char Tim Burton\IMG_812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17" y="2289516"/>
            <a:ext cx="5558183" cy="37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08-Actions\Année 2014\F14 015 Université populaire\2013-2014 La fête\(5) Séance sur les carnavals\Photos Carnaval\Sélection pour powerpoint\Char Tim Burton\Char Tim Burton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10" y="401601"/>
            <a:ext cx="5558183" cy="37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8-Actions\Année 2014\F14 015 Université populaire\2013-2014 La fête\(5) Séance sur les carnavals\Photos Carnaval\Sélection pour powerpoint\Char Tim Burton\Char Tim Burton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57"/>
            <a:ext cx="4735057" cy="71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08-Actions\Année 2014\F14 015 Université populaire\2013-2014 La fête\(5) Séance sur les carnavals\Photos Carnaval\Sélection pour powerpoint\Char Tim Burton\IMG_8127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15" y="-603448"/>
            <a:ext cx="4662712" cy="69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4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8-Actions\Année 2014\F14 015 Université populaire\2013-2014 La fête\(5) Séance sur les carnavals\Photos Carnaval\Photos Atelier des carnavaliers de Nantes (Julie)\Les grosses têtes\IMG_7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03448"/>
            <a:ext cx="10296152" cy="68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3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Z:\08-Actions\Année 2014\F14 015 Université populaire\2013-2014 La fête\(5) Séance sur les carnavals\Photos Carnaval\Photos Atelier des carnavaliers de Nantes (Julie)\Les grosses têtes\IMG_7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5063596" cy="75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:\08-Actions\Année 2014\F14 015 Université populaire\2013-2014 La fête\(5) Séance sur les carnavals\Photos Carnaval\Carnaval nocturne - Nantes 2014\Les grosses têtes\IMG_0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15" y="369332"/>
            <a:ext cx="4333821" cy="57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Z:\08-Actions\Année 2014\F14 015 Université populaire\2013-2014 La fête\(5) Séance sur les carnavals\Photos Carnaval\Carnaval nocturne - Nantes 2014\Les grosses têtes\IMG_8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87424"/>
            <a:ext cx="5101342" cy="76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Z:\08-Actions\Année 2014\F14 015 Université populaire\2013-2014 La fête\(5) Séance sur les carnavals\Photos Carnaval\Photos Atelier des carnavaliers de Nantes (Julie)\Les grosses têtes\IMG_7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" y="-677379"/>
            <a:ext cx="5023587" cy="75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08-Actions\Année 2014\F14 015 Université populaire\2013-2014 La fête\(5) Séance sur les carnavals\Photos Carnaval\Sélection pour powerpoint\Char cinéma\IMG_802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332"/>
            <a:ext cx="8390463" cy="55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08-Actions\Année 2014\F14 015 Université populaire\2013-2014 La fête\(5) Séance sur les carnavals\Photos Carnaval\Sélection pour powerpoint\Char cinéma\IMG_797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6" y="300577"/>
            <a:ext cx="3774931" cy="56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5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08-Actions\Année 2014\F14 015 Université populaire\2013-2014 La fête\(5) Séance sur les carnavals\Photos Carnaval\Sélection pour powerpoint\Char cinéma\IMG_80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0027"/>
            <a:ext cx="8859777" cy="59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08-Actions\Année 2014\F14 015 Université populaire\2013-2014 La fête\(5) Séance sur les carnavals\Photos Carnaval\Sélection pour powerpoint\Char cinéma\IMG_797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56" y="184666"/>
            <a:ext cx="4242449" cy="63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08-Actions\Année 2014\F14 015 Université populaire\2013-2014 La fête\(5) Séance sur les carnavals\Photos Carnaval\Sélection pour powerpoint\Char harry Potter\IMG_811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99" y="1039794"/>
            <a:ext cx="7026434" cy="46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08-Actions\Année 2014\F14 015 Université populaire\2013-2014 La fête\(5) Séance sur les carnavals\Photos Carnaval\Sélection pour powerpoint\Char harry Potter\IMG_799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3214401" cy="48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7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08-Actions\Année 2014\F14 015 Université populaire\2013-2014 La fête\(5) Séance sur les carnavals\Photos Carnaval\Sélection pour powerpoint\Char harry Potter\IMG_810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18" y="692696"/>
            <a:ext cx="7701706" cy="51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08-Actions\Année 2014\F14 015 Université populaire\2013-2014 La fête\(5) Séance sur les carnavals\Photos Carnaval\Sélection pour powerpoint\Char harry Potter\IMG_793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3422980" cy="51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0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08-Actions\Année 2014\F14 015 Université populaire\2013-2014 La fête\(5) Séance sur les carnavals\Photos Carnaval\Sélection pour powerpoint\Char Jean Gabin\IMG_802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6" y="-859771"/>
            <a:ext cx="457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08-Actions\Année 2014\F14 015 Université populaire\2013-2014 La fête\(5) Séance sur les carnavals\Photos Carnaval\Sélection pour powerpoint\Char Jean Gabin\IMG_793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25" y="-16586"/>
            <a:ext cx="4622987" cy="69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" y="5962973"/>
            <a:ext cx="9158476" cy="8950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783" y="6390620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rebuchet MS" pitchFamily="34" charset="0"/>
              </a:rPr>
              <a:t>Un monde de carnavals - </a:t>
            </a:r>
            <a:r>
              <a:rPr lang="fr-FR" sz="1600" dirty="0" err="1" smtClean="0">
                <a:solidFill>
                  <a:schemeClr val="bg1"/>
                </a:solidFill>
                <a:latin typeface="Trebuchet MS" pitchFamily="34" charset="0"/>
              </a:rPr>
              <a:t>Bécédia</a:t>
            </a:r>
            <a:endParaRPr lang="fr-F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8560" y="0"/>
            <a:ext cx="10081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0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90</Words>
  <Application>Microsoft Office PowerPoint</Application>
  <PresentationFormat>Affichage à l'écran (4:3)</PresentationFormat>
  <Paragraphs>20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1_Conception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48</cp:revision>
  <dcterms:created xsi:type="dcterms:W3CDTF">2013-06-18T13:30:11Z</dcterms:created>
  <dcterms:modified xsi:type="dcterms:W3CDTF">2014-04-18T07:58:41Z</dcterms:modified>
</cp:coreProperties>
</file>